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8" r:id="rId4"/>
    <p:sldId id="269" r:id="rId5"/>
    <p:sldId id="259" r:id="rId6"/>
    <p:sldId id="265" r:id="rId7"/>
    <p:sldId id="272" r:id="rId8"/>
    <p:sldId id="273" r:id="rId9"/>
    <p:sldId id="275" r:id="rId10"/>
    <p:sldId id="276" r:id="rId11"/>
    <p:sldId id="261" r:id="rId12"/>
    <p:sldId id="262" r:id="rId13"/>
    <p:sldId id="263" r:id="rId14"/>
    <p:sldId id="264" r:id="rId15"/>
    <p:sldId id="266" r:id="rId16"/>
    <p:sldId id="26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E041-7B5F-4197-A6F5-E4E156B6F200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C82FC-7A8F-4144-B07D-FE4757D48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824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C82FC-7A8F-4144-B07D-FE4757D489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72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认识计算机，找出那些是东西计算机构成的，哪些不是。注意：是主要功能由计算机实现的。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C82FC-7A8F-4144-B07D-FE4757D489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00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04548-0126-467A-A193-57B1171F6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4CE181-B107-4CEE-A37F-E063CEB36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65BF0-931F-46E3-A4B4-1C36C087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D74E4-A82C-41AA-B9F9-91D781A1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FF74D6-07B3-471A-94DB-D3B7DCE5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5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11391-89B3-4DC3-B14F-6F55819F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2B550E-FCC9-4AC5-B8C5-A8262AFA9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B1780-B8B8-4912-BB95-25B9F14F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9E5C3-EB2E-43D6-ABEA-601B51AC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75F551-48CB-4F4D-9FB7-376E2ADB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9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AA467A-F2CC-4035-9E04-D7C6771C6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D624F8-8F69-44D3-8F46-2D30AA224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71045-3974-4A0B-9601-3FC60DD6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DB386C-CA4A-4631-92A1-CBC402F5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FF14C1-735B-4A9A-AC6C-5002AA37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2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107F9-315E-4BF0-95E4-ECD848F1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F6E520-8D13-4A36-AC74-04BA11691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B03DA-A5D5-468F-8F10-4DA6C3FD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B8DE0C-F124-4C84-9713-724C1472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652B67-4D58-4283-AB4B-3FA64223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97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5D008-8990-4E83-BC38-6D7E40E0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11612E-BC3B-4909-BB7B-3D73A5482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761B0-5D66-47FC-9EB2-78D226635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A58F6-F3AD-41A6-A3E3-773DF687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F2452D-8D2F-4547-AD93-2133E48B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5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9D38C-2E11-47AB-A643-C49766B8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66759-1A1D-4EFE-B008-77D82862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36D2F-1C18-4B7B-B2A3-3FA779B97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6C994A-3705-407A-A7F1-DC2B15C4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D7977D-248C-472C-8D70-3F4CFCFF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51C379-8EE6-4C57-9D0A-25B68139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B9B99-48F1-4836-B5C5-CD8D0A2B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670DB9-0BFA-43A8-908F-3FA2357CE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3660C1-48B5-4A04-8CF9-255F7BA87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8CCA38-91B9-4A38-9B1F-5230F1EC0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92ED83-B3BE-4AA8-9B58-00FC9E5E6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CEFF69-DA3A-46F0-94B2-F4BF13DC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481C70-49CA-4E49-9B5C-ADC41C57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CAA4F4-A8FA-4B3C-B56A-AA5BBF7D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23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9231-9834-41B1-A0BF-A7911014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792296-2630-4794-BAFD-2C6EE613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41F97F-74BD-476A-BB39-EC718CC5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9F9BF-BC2F-44E2-A77C-ADE08547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35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05A255-C1DA-4FA0-BF8E-A15D73B6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9888E8-A0D2-4C76-B9B1-ACB06540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4B946-CF02-475C-83FB-9D2887E3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87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ED1B6-8D2C-4235-9585-F9FD567F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6632A-58CB-4F12-9B5B-409EBBCB7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4367EB-7791-4031-9830-87546E94C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819928-0C1F-474C-82A4-1EDFECB1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0F1F5F-D7EB-4502-BDBE-124F4F35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17D3B6-820D-4B9E-8B2F-13954BF5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16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03BA8-BE08-464E-9D1B-ED5C2C45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1EF871-37B1-48A6-9035-FDB3368C9E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1F1F7D-7935-4B7D-8264-A47894EFC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7E045-930A-4DAD-81D0-25553A96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3EF739-9BAF-4183-922B-E2A352A56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71F4AB-CB5D-4036-9258-91FDC46F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4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6393FB-3328-4B5B-B487-EBF7C46A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ABC81A-5F35-424D-8D4E-F21EE330C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F3EEC5-9830-4D82-9CE8-95EFD9DC6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CBE49-30D1-4E8D-B386-D0022A21CA07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817EC0-0443-401E-8F56-19E7C36B5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EE028-32C3-4BDF-9D99-DBD065A4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3C31A-1B95-4037-9521-83340179A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35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35972-98E4-4921-80F2-EB4FCF0BC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小朋友的计算机基础知识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D5FD8E-4755-498F-A5AB-6023C37BC0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17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4B886-FC0F-48E2-9D58-669BD8A4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计算机能干嘛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47C0A-5190-4FA5-8E93-1FD599ACF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、玩游戏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、学习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、导航、买东西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、自动驾驶，机器人控制</a:t>
            </a:r>
            <a:r>
              <a:rPr lang="en-US" altLang="zh-CN" dirty="0"/>
              <a:t>,</a:t>
            </a:r>
            <a:r>
              <a:rPr lang="zh-CN" altLang="en-US" dirty="0"/>
              <a:t>航天飞机。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、天气预报、自动翻译、图像识别、声音识别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04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D30BF-96BF-4B9F-B0BF-653CB5FF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计算机硬件（二）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FFEDB-CCB8-400A-B0EA-0F5D1C947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、主机：</a:t>
            </a:r>
            <a:r>
              <a:rPr lang="en-US" altLang="zh-CN" dirty="0"/>
              <a:t>CPU</a:t>
            </a:r>
            <a:r>
              <a:rPr lang="zh-CN" altLang="en-US" dirty="0"/>
              <a:t>，主板，硬盘，内存，</a:t>
            </a:r>
            <a:r>
              <a:rPr lang="en-US" altLang="zh-CN" dirty="0"/>
              <a:t>GPU</a:t>
            </a:r>
            <a:r>
              <a:rPr lang="zh-CN" altLang="en-US" dirty="0"/>
              <a:t>，电源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6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0D926-3245-4B04-BE47-4ED49071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硬件工作原理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D8331-92B9-4BAC-ACBB-5079B04B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、数据，执行命令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；开关。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97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F0BBD-673A-45DE-821B-5D7E3C8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B80C4-D1CB-406F-BEA1-05D3965C5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925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EA128-A83C-42C9-B1A7-581E5FAB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应用软件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74B3D1-BB52-46B7-AA53-C53696E31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971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4EB62-6FC1-40F6-AAF3-BB573F3F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计算机的基本使用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094EA-883D-4D2E-865C-13600844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、硬件 开关机 通电，充电。按开关。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、软件使用，个人电脑：鼠标点，键盘敲字（</a:t>
            </a:r>
            <a:r>
              <a:rPr lang="en-US" altLang="zh-CN" dirty="0"/>
              <a:t>26</a:t>
            </a:r>
            <a:r>
              <a:rPr lang="zh-CN" altLang="en-US" dirty="0"/>
              <a:t>个字母）。</a:t>
            </a:r>
            <a:endParaRPr lang="en-US" altLang="zh-CN" dirty="0"/>
          </a:p>
          <a:p>
            <a:pPr marL="2286000" lvl="5" indent="0">
              <a:buNone/>
            </a:pPr>
            <a:r>
              <a:rPr lang="zh-CN" altLang="en-US" dirty="0"/>
              <a:t>    </a:t>
            </a:r>
            <a:r>
              <a:rPr lang="zh-CN" altLang="en-US" sz="2800" dirty="0"/>
              <a:t>手机（平板）：手触摸点击。</a:t>
            </a:r>
            <a:endParaRPr lang="en-US" altLang="zh-CN" sz="2800" dirty="0"/>
          </a:p>
          <a:p>
            <a:pPr marL="2286000" lvl="5" indent="0">
              <a:buNone/>
            </a:pPr>
            <a:r>
              <a:rPr lang="en-US" altLang="zh-CN" sz="2800" dirty="0"/>
              <a:t>					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、机器人：摄像头，感应器。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984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F971F-F845-4B0D-B1E3-FC244919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课程安排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75E722-ACF4-4F4D-8CF3-FE507A22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、认识计算机 </a:t>
            </a:r>
            <a:r>
              <a:rPr lang="en-US" altLang="zh-CN" dirty="0"/>
              <a:t>5</a:t>
            </a:r>
            <a:r>
              <a:rPr lang="zh-CN" altLang="en-US" dirty="0"/>
              <a:t>次</a:t>
            </a:r>
            <a:r>
              <a:rPr lang="en-US" altLang="zh-CN" dirty="0"/>
              <a:t>10</a:t>
            </a:r>
            <a:r>
              <a:rPr lang="zh-CN" altLang="en-US" dirty="0"/>
              <a:t>节课。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scratch</a:t>
            </a:r>
            <a:r>
              <a:rPr lang="zh-CN" altLang="en-US" dirty="0"/>
              <a:t>图形化编程。</a:t>
            </a:r>
            <a:r>
              <a:rPr lang="en-US" altLang="zh-CN" dirty="0"/>
              <a:t>30</a:t>
            </a:r>
            <a:r>
              <a:rPr lang="zh-CN" altLang="en-US" dirty="0"/>
              <a:t>节课，</a:t>
            </a:r>
            <a:r>
              <a:rPr lang="en-US" altLang="zh-CN" dirty="0"/>
              <a:t>10</a:t>
            </a:r>
            <a:r>
              <a:rPr lang="zh-CN" altLang="en-US" dirty="0"/>
              <a:t>节实验课。</a:t>
            </a:r>
          </a:p>
        </p:txBody>
      </p:sp>
    </p:spTree>
    <p:extLst>
      <p:ext uri="{BB962C8B-B14F-4D97-AF65-F5344CB8AC3E}">
        <p14:creationId xmlns:p14="http://schemas.microsoft.com/office/powerpoint/2010/main" val="238897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7E076-BC7E-4BF0-A865-EC8A813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找一找哪些是计算机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BB1A71-D0C6-4F89-979E-1214F99F8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41" y="2108313"/>
            <a:ext cx="4514850" cy="2924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352191-C65F-4290-A6CE-E6C3A1804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242" y="85725"/>
            <a:ext cx="4514850" cy="677227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D4FA82-A63F-4289-B6B4-357A7EE63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16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FAEBC-8999-484F-9B06-74BDF50A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A42E7-9813-41EC-9AD7-CBAD8158F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097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716705-ED90-4F65-8C3C-262C648D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49" y="2627833"/>
            <a:ext cx="4514850" cy="3333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72E07B-F646-474B-808B-E9E72063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43" y="280988"/>
            <a:ext cx="2457450" cy="2457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3FCCD3-D57C-4B1D-9B5D-294EB2CB1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81" y="2388149"/>
            <a:ext cx="451143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5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89969-9210-4AEC-94BC-FDD4A078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116B445-536E-4265-A5DD-56ACBF45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961" y="1806567"/>
            <a:ext cx="3571875" cy="2409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4829CA-1DB0-413D-8BCB-E4162AE2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62" y="2333625"/>
            <a:ext cx="2962275" cy="2190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1651B8-C671-41B8-A589-EEC742E0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452" y="2381250"/>
            <a:ext cx="2924175" cy="2143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155A5E-9236-4BC4-A894-05431D5E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86" y="3085667"/>
            <a:ext cx="3490068" cy="33155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805D0E-BD95-4895-8548-0952367F7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49" y="1730375"/>
            <a:ext cx="3152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72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5A566-9D46-4DBF-8566-3958E5A0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什么是计算机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51EB2-8BB7-4217-917D-918A55FF4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862"/>
            <a:ext cx="10515600" cy="425148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计算机是一种智能电子装置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能按照事先存储的程序，自动、高速地进行数值计算和信息处理。</a:t>
            </a:r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、计算：算数，</a:t>
            </a:r>
            <a:r>
              <a:rPr lang="en-US" altLang="zh-CN" dirty="0"/>
              <a:t>1+1=2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、思考：计算机又叫电脑，可以像人类一样思考，处理复杂的问题。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14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2F332-09ED-4635-A14C-CC6EA2A1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4C92B7B-14D9-4694-B11E-B9BB526F8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5336357" cy="370471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C6E2FB-0270-4769-A5BA-FEBADCF9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767" y="1407117"/>
            <a:ext cx="5065336" cy="43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7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77F0-0E3A-4C6C-9A9D-DF5994DB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96A76D-EE17-4A3E-9F35-ED8A25DF7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3142" y="552492"/>
            <a:ext cx="4514850" cy="3667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4245AD-A3FA-49FE-BBBB-2BC932F5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84" y="719225"/>
            <a:ext cx="4514850" cy="2847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2C8284-F168-403A-B9E0-15020BAB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057" y="3767134"/>
            <a:ext cx="4517528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0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6B9B3-348F-4929-A895-DF9C8C16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05FB7C-B68F-406E-9D17-3A9B978C2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266" y="0"/>
            <a:ext cx="6399166" cy="4797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720215-DE21-453A-A11D-98855016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68" y="2514967"/>
            <a:ext cx="4514850" cy="2647950"/>
          </a:xfrm>
          <a:prstGeom prst="rect">
            <a:avLst/>
          </a:prstGeom>
        </p:spPr>
      </p:pic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BFE433A-9A60-4E46-BE4F-62296EC53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70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C2D44-24FA-45DB-A275-5091F88D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计算机怎么工作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DFEBA-F809-4693-AF0C-B1800788A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流程：接收命令 </a:t>
            </a:r>
            <a:r>
              <a:rPr lang="en-US" altLang="zh-CN" dirty="0"/>
              <a:t>- </a:t>
            </a:r>
            <a:r>
              <a:rPr lang="zh-CN" altLang="en-US" b="1" i="1" u="sng" dirty="0"/>
              <a:t>计算（思考）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输出结果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接收命令：鼠标，键盘，触摸屏</a:t>
            </a:r>
            <a:endParaRPr lang="en-US" altLang="zh-CN" dirty="0"/>
          </a:p>
          <a:p>
            <a:r>
              <a:rPr lang="zh-CN" altLang="en-US" dirty="0"/>
              <a:t>输出结果：显示器，音响、打印机、飞机的翅膀。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计算（思考）：主机完成，课程的核心，需花很大时间来讲解，学习。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76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312</Words>
  <Application>Microsoft Office PowerPoint</Application>
  <PresentationFormat>宽屏</PresentationFormat>
  <Paragraphs>42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宋体</vt:lpstr>
      <vt:lpstr>Arial</vt:lpstr>
      <vt:lpstr>Office 主题​​</vt:lpstr>
      <vt:lpstr>小朋友的计算机基础知识</vt:lpstr>
      <vt:lpstr>找一找哪些是计算机</vt:lpstr>
      <vt:lpstr>PowerPoint 演示文稿</vt:lpstr>
      <vt:lpstr>PowerPoint 演示文稿</vt:lpstr>
      <vt:lpstr>什么是计算机</vt:lpstr>
      <vt:lpstr>PowerPoint 演示文稿</vt:lpstr>
      <vt:lpstr>PowerPoint 演示文稿</vt:lpstr>
      <vt:lpstr>PowerPoint 演示文稿</vt:lpstr>
      <vt:lpstr>计算机怎么工作</vt:lpstr>
      <vt:lpstr>计算机能干嘛</vt:lpstr>
      <vt:lpstr>计算机硬件（二）</vt:lpstr>
      <vt:lpstr>硬件工作原理</vt:lpstr>
      <vt:lpstr>操作系统</vt:lpstr>
      <vt:lpstr>应用软件</vt:lpstr>
      <vt:lpstr>计算机的基本使用</vt:lpstr>
      <vt:lpstr>课程安排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soft sealy</dc:creator>
  <cp:lastModifiedBy>soft sealy</cp:lastModifiedBy>
  <cp:revision>24</cp:revision>
  <dcterms:created xsi:type="dcterms:W3CDTF">2020-09-28T07:56:09Z</dcterms:created>
  <dcterms:modified xsi:type="dcterms:W3CDTF">2020-11-09T11:45:42Z</dcterms:modified>
</cp:coreProperties>
</file>